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6858000" type="screen4x3"/>
  <p:notesSz cx="6842125" cy="92630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EECD6-5F80-4CAE-99B2-793EDA3A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B2465-C42F-4DD9-A78F-C014C43F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3E-8854-4742-A58B-957FA2D00EE1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444FE-A8FF-4522-916E-318CB03F9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67D1D-4FF1-44F3-8DA0-6B99D8168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C60EF-A3DA-48C0-8764-E5354CC89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9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8ECD00-EA56-4547-9961-739AD81F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28DB7-95C8-4ED5-94DC-86DD49D01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885F0-15E5-4C77-A997-F37B3B4B2B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7323E-8854-4742-A58B-957FA2D00EE1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CE397-E198-4A38-AA6A-7F491C3FE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762E0-A87E-41CA-BA60-89E073B10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C60EF-A3DA-48C0-8764-E5354CC89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08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199219F-A17D-49A3-B7F6-59356593B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solidFill>
                  <a:srgbClr val="000000"/>
                </a:solidFill>
                <a:cs typeface="Times New Roman" pitchFamily="18" charset="0"/>
              </a:rPr>
              <a:t>Lecture 4 Program Structures</a:t>
            </a:r>
            <a:endParaRPr lang="en-US" dirty="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F8C5C-B895-467C-8FF2-3DA63782C8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6403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E37B08B-D1F0-40C4-BDF6-F7C24B115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For-Loop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4378C-407B-4F32-ABB5-78F5DA1CD7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27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00711E-8A3F-4385-8C40-76A14F307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program a </a:t>
            </a:r>
            <a:r>
              <a:rPr lang="en-US">
                <a:solidFill>
                  <a:srgbClr val="0000FF"/>
                </a:solidFill>
              </a:rPr>
              <a:t>For-loop</a:t>
            </a:r>
            <a:r>
              <a:rPr lang="en-US"/>
              <a:t>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4B7A37-7B9B-42B1-B048-7CE1E15F24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12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61D133F-2F96-478B-8BC5-960F168B8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While-Loop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64696-D703-4385-88C1-C3F4F085C5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89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D808860-1A45-4C7F-8B54-1F887654A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assembly program a </a:t>
            </a:r>
            <a:r>
              <a:rPr lang="en-US">
                <a:solidFill>
                  <a:srgbClr val="0000FF"/>
                </a:solidFill>
              </a:rPr>
              <a:t>While loop</a:t>
            </a:r>
            <a:r>
              <a:rPr lang="en-US"/>
              <a:t>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6A6A3-469B-402F-9085-6278E17E9D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42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D106913-987B-4671-AD06-481D3E90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 of a While loop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2B6D15-B3FF-41CD-BC41-552101D9CF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40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BAC3EEE-626B-49A9-B915-A21933175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Do-While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92593E-73C5-4B95-822F-F71CED94F9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7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8D715C5-CBED-45D6-B4FC-441D40E27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program a </a:t>
            </a:r>
            <a:r>
              <a:rPr lang="en-US">
                <a:solidFill>
                  <a:srgbClr val="0000FF"/>
                </a:solidFill>
              </a:rPr>
              <a:t>Do-while</a:t>
            </a:r>
            <a:r>
              <a:rPr lang="en-US"/>
              <a:t> loop?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73822-774F-4819-9CC3-F7A48AE772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58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250B8D4-8973-4A32-9FAA-851A6A56E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program </a:t>
            </a:r>
            <a:r>
              <a:rPr lang="en-US">
                <a:solidFill>
                  <a:srgbClr val="0000FF"/>
                </a:solidFill>
              </a:rPr>
              <a:t>If-then-else</a:t>
            </a:r>
            <a:r>
              <a:rPr lang="en-US"/>
              <a:t>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127A9A-1343-4A98-83DE-9D0A3DD69C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29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6DA97C3-0426-489D-BFF0-54A1E03D6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computer without a clock generator is dead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3AAF7-951F-43CF-9181-B9EBE997B5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91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07828EE-8844-4364-9C4E-EB6C7BCB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CPU is a complex FSM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36A0EE-33BB-47B7-A824-0C9CB037B4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95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7FAB5B8-90B4-449B-9F88-0C4C2ED4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 you remember Indexed Addressing mode?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EE7848-9766-4CEE-8A73-2151B230A7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62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1B08127-FEA8-414E-BB2A-045B3965A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BD0E82-A311-4896-8A65-FE4E5E3AC0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84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E8F8F88-7982-4AC1-A1C4-2946291B2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Instruction Timing and E-clock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05767-D7D8-48FE-860D-53571F5100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13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3B953AB-37DB-4546-B157-E53965A5E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Clock Cycle?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471D9-E17A-49E3-8A01-3A66F3CFB8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03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A4FD8BF-E923-4580-A1AD-204A275D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Processing of each instruction requires clock cycles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41FB2D-B838-4EFF-A41D-7605DB2122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68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1C27BFD-B7D3-4598-AFBF-3F4F134B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Processing of each instruction requires clock cycles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373654-CC1E-412A-A118-8B648E5C90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12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A7098FB-C7F3-4B31-A963-B25BBB037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measure Execution Time?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21046E-A203-4747-93E0-1BF2C73BB7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39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335A968-E30E-40A1-A9F4-C50449FE7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measure Execution Time w/ Branch?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FF96B2-CC01-4602-8C4B-B6A030D508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89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231A67B-7FB1-4B88-8B39-145BFEC3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a loop for the delay of a specific time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F4DC1-100C-421D-A2DB-D0E0478902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55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198AC0-CE20-4FD3-BA14-135CE1C1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6158A9-ADD0-4496-9499-37061B9F16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5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93E7BA9-C190-4B5B-A7ED-CF5F294A0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000" u="sng"/>
              <a:t>Programming</a:t>
            </a:r>
            <a:br>
              <a:rPr lang="en-US"/>
            </a:br>
            <a:r>
              <a:rPr lang="en-US"/>
              <a:t>Reading switches 50 times into an Array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77F99D-CA7D-49B4-92C6-8A001C626F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99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5137FC9-20F7-477B-B290-E97E8426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DBD8F6-F7A7-431F-8CF5-C18238D3BB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89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C0EE635-50B8-463C-8A77-F83CC3F75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switches 50 times into an Array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7D72B1-767A-4CBA-9582-968538C0F4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81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1C33C6-B155-4E7B-A822-CB66DFEC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switches 50 times into an Array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771799-1706-4FFD-AB0C-6870FF1532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64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24AFCE-E5CA-48DB-B2D6-94ADFFD0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 a sequence of bytes (e.g., string) to display (to PortS) till a </a:t>
            </a:r>
            <a:r>
              <a:rPr lang="en-US">
                <a:solidFill>
                  <a:srgbClr val="0000FF"/>
                </a:solidFill>
              </a:rPr>
              <a:t>null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61AAC-0F46-4611-ABC9-C27E0C0862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8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5C7165C-FF52-46FF-B211-6961154A5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 a sequence of bytes (e.g., string) to display (to PortS) till a </a:t>
            </a:r>
            <a:r>
              <a:rPr lang="en-US">
                <a:solidFill>
                  <a:srgbClr val="0000FF"/>
                </a:solidFill>
              </a:rPr>
              <a:t>null</a:t>
            </a:r>
            <a:r>
              <a:rPr lang="en-US"/>
              <a:t> is read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00A87F-B5FA-4F32-AB93-24F623F223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71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581060-4FB9-412F-80B0-AC55B18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way of outputting a string to PortS till a null is read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A34D99-6A42-406C-851F-521D3084F2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20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44C9BFA-AC3F-46E7-80BD-02E505254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Unsigned Multibyte Addition using a loop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031312-0036-4156-9EBA-09D7304096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45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FCA089-0B0E-4E14-BBC1-3EB494C6B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Unsigned Multibyte Addition using a loop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71054F-F303-457D-8E19-3AD0B33BA6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26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4572965-40B9-401B-915E-9F6C95F79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Inc- or Dec-Combined Branch Instructions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FE886-B250-44A1-832D-B8A2847DC0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07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5151AC-B15F-4396-BE49-E2AEFD84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a List (Finish if Terminator)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3BFEC6-B0F1-4CD3-BF16-0FD9354436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38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1522C8A-323A-4016-89F5-69E3D93FD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a List Using a Terminator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A41F1-EB24-415D-9A17-53C072B7CC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45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01C7D36-63E0-4F58-8110-09ACC42E6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78EDCB-6E2C-4713-A945-62CAF36212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2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05B34C5-D1C2-48C1-8C30-9F1FC210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search a Lookup Table</a:t>
            </a:r>
            <a:br>
              <a:rPr lang="en-US"/>
            </a:br>
            <a:r>
              <a:rPr lang="en-US"/>
              <a:t>- finding n</a:t>
            </a:r>
            <a:r>
              <a:rPr lang="en-US" baseline="30000"/>
              <a:t>th</a:t>
            </a:r>
            <a:r>
              <a:rPr lang="en-US"/>
              <a:t> element in an array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42BD17-AFA5-4E5C-805B-ADF547BE71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07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A879AC3-8E3E-4185-B422-0BC765B9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Lookup - find i</a:t>
            </a:r>
            <a:r>
              <a:rPr lang="en-US" baseline="30000"/>
              <a:t>th</a:t>
            </a:r>
            <a:r>
              <a:rPr lang="en-US"/>
              <a:t> element in an array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516607-9990-430C-8D70-26B8D4194D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76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447667-8DB6-4A41-9A7E-27591C209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F68A6C-4A67-4453-8656-97A2025B56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29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25EFC32-410B-4661-85E5-E8E534D5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Assembler Directives: xdef &amp; xref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91DF4-BB0D-4150-94A4-57398CBD7C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87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34E88D2-6F5A-4FC6-913B-D8C515262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Indexed Addressing: Autoincrement and Autodecrement, Pre- or Post-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B5D8AF-F29F-44BB-BB77-693BA36C98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04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4E52D83-55C2-401F-B8EF-6D506AAF7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/>
              <a:t>Indexed Addressing Mode Examples (X is pointer)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C3EB48-E402-4A82-9398-FD24392EEC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08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8CEADAC-776F-437D-8D84-A6487715E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Indexed Addressing Exercise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23A813-9C3D-4383-AE79-7F004DFFF1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14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7D55A9-A990-47C6-AB03-B2609BCA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Programming Structure?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66E2A2-2A41-4117-BBF8-0567A176FD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81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EFC48C5-4342-45C9-AD08-8CFC4CE9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structures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739475-4618-4B5F-B409-1870EDDA90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06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</Words>
  <Application>Microsoft Office PowerPoint</Application>
  <PresentationFormat>On-screen Show (4:3)</PresentationFormat>
  <Paragraphs>39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Times New Roman</vt:lpstr>
      <vt:lpstr>Office Theme</vt:lpstr>
      <vt:lpstr>Lecture 4 Program Structures</vt:lpstr>
      <vt:lpstr>Do you remember Indexed Addressing mode? </vt:lpstr>
      <vt:lpstr>PowerPoint Presentation</vt:lpstr>
      <vt:lpstr>PowerPoint Presentation</vt:lpstr>
      <vt:lpstr>Indexed Addressing: Autoincrement and Autodecrement, Pre- or Post-</vt:lpstr>
      <vt:lpstr>Indexed Addressing Mode Examples (X is pointer)</vt:lpstr>
      <vt:lpstr>Indexed Addressing Exercise </vt:lpstr>
      <vt:lpstr>What’s Programming Structure?</vt:lpstr>
      <vt:lpstr>Programming structures</vt:lpstr>
      <vt:lpstr>For-Loop</vt:lpstr>
      <vt:lpstr>How to program a For-loop?</vt:lpstr>
      <vt:lpstr>While-Loop</vt:lpstr>
      <vt:lpstr>How to assembly program a While loop?</vt:lpstr>
      <vt:lpstr>Another example of a While loop</vt:lpstr>
      <vt:lpstr>Do-While</vt:lpstr>
      <vt:lpstr>How to program a Do-while loop?</vt:lpstr>
      <vt:lpstr>How to program If-then-else?</vt:lpstr>
      <vt:lpstr>A computer without a clock generator is dead</vt:lpstr>
      <vt:lpstr>CPU is a complex FSM</vt:lpstr>
      <vt:lpstr>PowerPoint Presentation</vt:lpstr>
      <vt:lpstr>Instruction Timing and E-clock</vt:lpstr>
      <vt:lpstr>What’s Clock Cycle?</vt:lpstr>
      <vt:lpstr>Processing of each instruction requires clock cycles</vt:lpstr>
      <vt:lpstr>Processing of each instruction requires clock cycles</vt:lpstr>
      <vt:lpstr>How to measure Execution Time?</vt:lpstr>
      <vt:lpstr>How to measure Execution Time w/ Branch?</vt:lpstr>
      <vt:lpstr>Use a loop for the delay of a specific time</vt:lpstr>
      <vt:lpstr>Exercise</vt:lpstr>
      <vt:lpstr>Programming Reading switches 50 times into an Array</vt:lpstr>
      <vt:lpstr>Reading switches 50 times into an Array</vt:lpstr>
      <vt:lpstr>Reading switches 50 times into an Array</vt:lpstr>
      <vt:lpstr>Output a sequence of bytes (e.g., string) to display (to PortS) till a null</vt:lpstr>
      <vt:lpstr>Output a sequence of bytes (e.g., string) to display (to PortS) till a null is read</vt:lpstr>
      <vt:lpstr>Another way of outputting a string to PortS till a null is read</vt:lpstr>
      <vt:lpstr>Unsigned Multibyte Addition using a loop</vt:lpstr>
      <vt:lpstr>Unsigned Multibyte Addition using a loop</vt:lpstr>
      <vt:lpstr>Inc- or Dec-Combined Branch Instructions</vt:lpstr>
      <vt:lpstr>Searching a List (Finish if Terminator)</vt:lpstr>
      <vt:lpstr>Searching a List Using a Terminator</vt:lpstr>
      <vt:lpstr>How to search a Lookup Table - finding nth element in an array</vt:lpstr>
      <vt:lpstr>Table Lookup - find ith element in an array</vt:lpstr>
      <vt:lpstr>PowerPoint Presentation</vt:lpstr>
      <vt:lpstr>Assembler Directives: xdef &amp; xref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 Program Structures</dc:title>
  <dc:creator>John Lee</dc:creator>
  <cp:lastModifiedBy>John Lee</cp:lastModifiedBy>
  <cp:revision>1</cp:revision>
  <dcterms:created xsi:type="dcterms:W3CDTF">2018-09-20T23:30:09Z</dcterms:created>
  <dcterms:modified xsi:type="dcterms:W3CDTF">2018-09-20T23:30:10Z</dcterms:modified>
</cp:coreProperties>
</file>